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57" r:id="rId3"/>
    <p:sldId id="259" r:id="rId4"/>
    <p:sldId id="260" r:id="rId5"/>
    <p:sldId id="258" r:id="rId6"/>
    <p:sldId id="262" r:id="rId7"/>
    <p:sldId id="261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E48E449B-B06F-4E2B-8DA6-1722F9115B98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849247D7-4E55-4D79-A03D-9B8A486539C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6019800"/>
          </a:xfrm>
        </p:spPr>
        <p:txBody>
          <a:bodyPr/>
          <a:lstStyle/>
          <a:p>
            <a:r>
              <a:rPr lang="en-US" dirty="0" smtClean="0"/>
              <a:t>Mini Research paper re-write notes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8687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Who can re-write the paper?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 smtClean="0"/>
              <a:t>Any student who is not satisfied with his/her grade may re-write and re-submit the mini research summative paper.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 smtClean="0"/>
              <a:t>The higher grade will count as the final grade.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6522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Who is required to re-write the mini research paper?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Any student who earned below a “C” must complete the editing and re-write process. </a:t>
            </a:r>
          </a:p>
          <a:p>
            <a:r>
              <a:rPr lang="en-US" dirty="0" smtClean="0"/>
              <a:t>Students who earned below a “C” are urged to meet with Ms. </a:t>
            </a:r>
            <a:r>
              <a:rPr lang="en-US" dirty="0" err="1" smtClean="0"/>
              <a:t>Cadwell</a:t>
            </a:r>
            <a:r>
              <a:rPr lang="en-US" dirty="0" smtClean="0"/>
              <a:t> to review feedback. </a:t>
            </a:r>
          </a:p>
          <a:p>
            <a:r>
              <a:rPr lang="en-US" dirty="0" smtClean="0"/>
              <a:t>Ms. </a:t>
            </a:r>
            <a:r>
              <a:rPr lang="en-US" dirty="0" err="1" smtClean="0"/>
              <a:t>Cadwell</a:t>
            </a:r>
            <a:r>
              <a:rPr lang="en-US" dirty="0" smtClean="0"/>
              <a:t> is available during ATP </a:t>
            </a:r>
            <a:r>
              <a:rPr lang="en-US" dirty="0" smtClean="0"/>
              <a:t>and after school or lunch </a:t>
            </a:r>
            <a:r>
              <a:rPr lang="en-US" dirty="0" smtClean="0"/>
              <a:t>by appointment.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08396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must be submitted for the re-write?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Your revised mini-research paper to include highlighted changes from your original paper;  </a:t>
            </a:r>
            <a:r>
              <a:rPr lang="en-US" sz="2400" i="1" dirty="0"/>
              <a:t>highlight </a:t>
            </a:r>
            <a:r>
              <a:rPr lang="en-US" i="1" dirty="0" smtClean="0"/>
              <a:t>or underline the sentences you revised</a:t>
            </a:r>
            <a:r>
              <a:rPr lang="en-US" i="1" dirty="0" smtClean="0"/>
              <a:t>!</a:t>
            </a:r>
          </a:p>
          <a:p>
            <a:r>
              <a:rPr lang="en-US" dirty="0"/>
              <a:t>Your original mini research paper with Ms. Cadwell’s comments and rubric feedback. </a:t>
            </a:r>
            <a:endParaRPr lang="en-US" dirty="0" smtClean="0"/>
          </a:p>
          <a:p>
            <a:r>
              <a:rPr lang="en-US" dirty="0" smtClean="0"/>
              <a:t>A </a:t>
            </a:r>
            <a:r>
              <a:rPr lang="en-US" dirty="0" smtClean="0"/>
              <a:t>Works Cited Page in proper format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These completed Cornell Notes to show you understand the requirements!!</a:t>
            </a:r>
            <a:endParaRPr lang="en-US" dirty="0" smtClean="0"/>
          </a:p>
          <a:p>
            <a:endParaRPr lang="en-US" dirty="0" smtClean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1574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about papers that were plagiarized?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Any student who received a “0” due to plagiarism may not re-write for a grade higher than a “D”.</a:t>
            </a:r>
            <a:endParaRPr lang="en-US" dirty="0"/>
          </a:p>
          <a:p>
            <a:r>
              <a:rPr lang="en-US" dirty="0" smtClean="0"/>
              <a:t>Students with plagiarized papers will be assigned a new mini research topic by Ms. </a:t>
            </a:r>
            <a:r>
              <a:rPr lang="en-US" dirty="0" err="1" smtClean="0"/>
              <a:t>Cadwell</a:t>
            </a:r>
            <a:r>
              <a:rPr lang="en-US" dirty="0" smtClean="0"/>
              <a:t>.</a:t>
            </a:r>
            <a:endParaRPr lang="en-US" dirty="0"/>
          </a:p>
          <a:p>
            <a:r>
              <a:rPr lang="en-US" dirty="0" smtClean="0"/>
              <a:t>Students with plagiarized papers must print out and submit their research sources with their new papers. </a:t>
            </a:r>
          </a:p>
          <a:p>
            <a:r>
              <a:rPr lang="en-US" dirty="0" smtClean="0"/>
              <a:t>Plagiarized papers MUST be re-written or the grade stays a “0” and students will receive a referral.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0664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if I have a “C” or higher and do not want to re-write?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do not have to re-write if you are satisfied with your grade of “C” or higher.</a:t>
            </a:r>
          </a:p>
          <a:p>
            <a:r>
              <a:rPr lang="en-US" dirty="0" smtClean="0"/>
              <a:t>You MUST still re-submit your original paper by the due date!!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1165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is the Due Date for re-Writes?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Next Tuesday, October 15, 2013!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Ms. C will now return mini </a:t>
            </a:r>
            <a:r>
              <a:rPr lang="en-US" dirty="0" smtClean="0"/>
              <a:t>research papers to complete </a:t>
            </a:r>
            <a:r>
              <a:rPr lang="en-US" dirty="0" smtClean="0"/>
              <a:t>the </a:t>
            </a:r>
            <a:r>
              <a:rPr lang="en-US" dirty="0" smtClean="0"/>
              <a:t>summary</a:t>
            </a:r>
            <a:r>
              <a:rPr lang="en-US" dirty="0" smtClean="0"/>
              <a:t>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327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After reviewing my grade and Ms. Cadwell’s comments, I will/will not revise and re-write my summative mini research paper that is worth 50% of my grade because….</a:t>
            </a:r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Parent Signature</a:t>
            </a:r>
            <a:r>
              <a:rPr lang="en-US" smtClean="0"/>
              <a:t>: _______________________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8091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46</TotalTime>
  <Words>364</Words>
  <Application>Microsoft Office PowerPoint</Application>
  <PresentationFormat>On-screen Show (4:3)</PresentationFormat>
  <Paragraphs>34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Opulent</vt:lpstr>
      <vt:lpstr>Mini Research paper re-write notes </vt:lpstr>
      <vt:lpstr>Who can re-write the paper? </vt:lpstr>
      <vt:lpstr>Who is required to re-write the mini research paper?</vt:lpstr>
      <vt:lpstr>What must be submitted for the re-write?</vt:lpstr>
      <vt:lpstr>What about papers that were plagiarized?</vt:lpstr>
      <vt:lpstr>What if I have a “C” or higher and do not want to re-write?</vt:lpstr>
      <vt:lpstr>What is the Due Date for re-Writes? </vt:lpstr>
      <vt:lpstr>Summary:</vt:lpstr>
    </vt:vector>
  </TitlesOfParts>
  <Company>SUHSD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Mini Research paper re-write notes </dc:title>
  <dc:creator>michelle.clark-cadwe</dc:creator>
  <cp:lastModifiedBy>michelle.clark-cadwe</cp:lastModifiedBy>
  <cp:revision>7</cp:revision>
  <dcterms:created xsi:type="dcterms:W3CDTF">2013-10-07T19:36:34Z</dcterms:created>
  <dcterms:modified xsi:type="dcterms:W3CDTF">2013-10-07T20:34:28Z</dcterms:modified>
</cp:coreProperties>
</file>

<file path=docProps/thumbnail.jpeg>
</file>